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716000" cy="2438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4334824" rtl="0" fontAlgn="auto" latinLnBrk="0" hangingPunct="0">
      <a:lnSpc>
        <a:spcPct val="90000"/>
      </a:lnSpc>
      <a:spcBef>
        <a:spcPts val="8000"/>
      </a:spcBef>
      <a:spcAft>
        <a:spcPts val="0"/>
      </a:spcAft>
      <a:buClrTx/>
      <a:buSzTx/>
      <a:buFontTx/>
      <a:buNone/>
      <a:tabLst/>
      <a:defRPr b="0" baseline="0" cap="none" i="0" spc="0" strike="noStrike" sz="8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Shape 17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r y fecha"/>
          <p:cNvSpPr txBox="1"/>
          <p:nvPr>
            <p:ph type="body" sz="quarter" idx="21" hasCustomPrompt="1"/>
          </p:nvPr>
        </p:nvSpPr>
        <p:spPr>
          <a:xfrm>
            <a:off x="675754" y="15005547"/>
            <a:ext cx="12358689" cy="358302"/>
          </a:xfrm>
          <a:prstGeom prst="rect">
            <a:avLst/>
          </a:prstGeom>
        </p:spPr>
        <p:txBody>
          <a:bodyPr lIns="25717" tIns="25717" rIns="25717" bIns="25717"/>
          <a:lstStyle>
            <a:lvl1pPr defTabSz="587022">
              <a:defRPr sz="2560"/>
            </a:lvl1pPr>
          </a:lstStyle>
          <a:p>
            <a:pPr/>
            <a:r>
              <a:t>Autor y fecha</a:t>
            </a:r>
          </a:p>
        </p:txBody>
      </p:sp>
      <p:sp>
        <p:nvSpPr>
          <p:cNvPr id="15" name="Título de la presentación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Título de la presentación</a:t>
            </a:r>
          </a:p>
        </p:txBody>
      </p:sp>
      <p:sp>
        <p:nvSpPr>
          <p:cNvPr id="16" name="Nivel de texto 1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Subtítulo de la presentación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ítulo de la diapositiva"/>
          <p:cNvSpPr txBox="1"/>
          <p:nvPr>
            <p:ph type="title" hasCustomPrompt="1"/>
          </p:nvPr>
        </p:nvSpPr>
        <p:spPr>
          <a:xfrm>
            <a:off x="678656" y="8941593"/>
            <a:ext cx="12358688" cy="807160"/>
          </a:xfrm>
          <a:prstGeom prst="rect">
            <a:avLst/>
          </a:prstGeom>
        </p:spPr>
        <p:txBody>
          <a:bodyPr anchor="t"/>
          <a:lstStyle>
            <a:lvl1pPr>
              <a:defRPr spc="-300" sz="15000"/>
            </a:lvl1pPr>
          </a:lstStyle>
          <a:p>
            <a:pPr/>
            <a:r>
              <a:t>Título de la diapositiva</a:t>
            </a:r>
          </a:p>
        </p:txBody>
      </p:sp>
      <p:sp>
        <p:nvSpPr>
          <p:cNvPr id="103" name="Subtítulo de la diapositiva"/>
          <p:cNvSpPr txBox="1"/>
          <p:nvPr>
            <p:ph type="body" sz="quarter" idx="21" hasCustomPrompt="1"/>
          </p:nvPr>
        </p:nvSpPr>
        <p:spPr>
          <a:xfrm>
            <a:off x="678656" y="9669166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587022">
              <a:defRPr sz="3840"/>
            </a:lvl1pPr>
          </a:lstStyle>
          <a:p>
            <a:pPr/>
            <a:r>
              <a:t>Subtítulo de la diapositiva</a:t>
            </a:r>
          </a:p>
        </p:txBody>
      </p:sp>
      <p:sp>
        <p:nvSpPr>
          <p:cNvPr id="10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ítulo de agenda"/>
          <p:cNvSpPr txBox="1"/>
          <p:nvPr>
            <p:ph type="title" hasCustomPrompt="1"/>
          </p:nvPr>
        </p:nvSpPr>
        <p:spPr>
          <a:xfrm>
            <a:off x="678656" y="8941593"/>
            <a:ext cx="12358688" cy="807245"/>
          </a:xfrm>
          <a:prstGeom prst="rect">
            <a:avLst/>
          </a:prstGeom>
        </p:spPr>
        <p:txBody>
          <a:bodyPr anchor="t"/>
          <a:lstStyle>
            <a:lvl1pPr>
              <a:defRPr spc="-300" sz="15000"/>
            </a:lvl1pPr>
          </a:lstStyle>
          <a:p>
            <a:pPr/>
            <a:r>
              <a:t>Título de agenda</a:t>
            </a:r>
          </a:p>
        </p:txBody>
      </p:sp>
      <p:sp>
        <p:nvSpPr>
          <p:cNvPr id="112" name="Subtítulo de agenda"/>
          <p:cNvSpPr txBox="1"/>
          <p:nvPr>
            <p:ph type="body" sz="quarter" idx="21" hasCustomPrompt="1"/>
          </p:nvPr>
        </p:nvSpPr>
        <p:spPr>
          <a:xfrm>
            <a:off x="678656" y="9669166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587022">
              <a:defRPr sz="3840"/>
            </a:lvl1pPr>
          </a:lstStyle>
          <a:p>
            <a:pPr/>
            <a:r>
              <a:t>Subtítulo de agenda</a:t>
            </a:r>
          </a:p>
        </p:txBody>
      </p:sp>
      <p:sp>
        <p:nvSpPr>
          <p:cNvPr id="113" name="Nivel de texto 1…"/>
          <p:cNvSpPr txBox="1"/>
          <p:nvPr>
            <p:ph type="body" sz="quarter" idx="1" hasCustomPrompt="1"/>
          </p:nvPr>
        </p:nvSpPr>
        <p:spPr>
          <a:xfrm>
            <a:off x="678656" y="10724158"/>
            <a:ext cx="12358688" cy="4644007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defRPr b="0" spc="-96"/>
            </a:lvl1pPr>
            <a:lvl2pPr>
              <a:spcBef>
                <a:spcPts val="3200"/>
              </a:spcBef>
              <a:defRPr b="0" spc="-96"/>
            </a:lvl2pPr>
            <a:lvl3pPr>
              <a:spcBef>
                <a:spcPts val="3200"/>
              </a:spcBef>
              <a:defRPr b="0" spc="-96"/>
            </a:lvl3pPr>
            <a:lvl4pPr>
              <a:spcBef>
                <a:spcPts val="3200"/>
              </a:spcBef>
              <a:defRPr b="0" spc="-96"/>
            </a:lvl4pPr>
            <a:lvl5pPr>
              <a:spcBef>
                <a:spcPts val="3200"/>
              </a:spcBef>
              <a:defRPr b="0" spc="-96"/>
            </a:lvl5pPr>
          </a:lstStyle>
          <a:p>
            <a:pPr/>
            <a:r>
              <a:t>Temas relacionados con la agenda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cl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/>
          <p:nvPr>
            <p:ph type="body" sz="quarter" idx="1" hasCustomPrompt="1"/>
          </p:nvPr>
        </p:nvSpPr>
        <p:spPr>
          <a:xfrm>
            <a:off x="678656" y="11102349"/>
            <a:ext cx="12358688" cy="2179302"/>
          </a:xfrm>
          <a:prstGeom prst="rect">
            <a:avLst/>
          </a:prstGeom>
        </p:spPr>
        <p:txBody>
          <a:bodyPr anchor="ctr"/>
          <a:lstStyle>
            <a:lvl1pPr algn="ctr" defTabSz="4334824">
              <a:lnSpc>
                <a:spcPct val="80000"/>
              </a:lnSpc>
              <a:defRPr b="0" spc="-412" sz="2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4334824">
              <a:lnSpc>
                <a:spcPct val="80000"/>
              </a:lnSpc>
              <a:defRPr b="0" spc="-412" sz="2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4334824">
              <a:lnSpc>
                <a:spcPct val="80000"/>
              </a:lnSpc>
              <a:defRPr b="0" spc="-412" sz="2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4334824">
              <a:lnSpc>
                <a:spcPct val="80000"/>
              </a:lnSpc>
              <a:defRPr b="0" spc="-412" sz="2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4334824">
              <a:lnSpc>
                <a:spcPct val="80000"/>
              </a:lnSpc>
              <a:defRPr b="0" spc="-412" sz="20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Declaración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ato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Nivel de texto 1…"/>
          <p:cNvSpPr txBox="1"/>
          <p:nvPr>
            <p:ph type="body" sz="quarter" idx="1" hasCustomPrompt="1"/>
          </p:nvPr>
        </p:nvSpPr>
        <p:spPr>
          <a:xfrm>
            <a:off x="678656" y="8939584"/>
            <a:ext cx="12358688" cy="4073391"/>
          </a:xfrm>
          <a:prstGeom prst="rect">
            <a:avLst/>
          </a:prstGeom>
        </p:spPr>
        <p:txBody>
          <a:bodyPr anchor="b"/>
          <a:lstStyle>
            <a:lvl1pPr algn="ctr" defTabSz="4334824">
              <a:lnSpc>
                <a:spcPct val="80000"/>
              </a:lnSpc>
              <a:defRPr spc="-444" sz="44400"/>
            </a:lvl1pPr>
            <a:lvl2pPr algn="ctr" defTabSz="4334824">
              <a:lnSpc>
                <a:spcPct val="80000"/>
              </a:lnSpc>
              <a:defRPr spc="-444" sz="44400"/>
            </a:lvl2pPr>
            <a:lvl3pPr algn="ctr" defTabSz="4334824">
              <a:lnSpc>
                <a:spcPct val="80000"/>
              </a:lnSpc>
              <a:defRPr spc="-444" sz="44400"/>
            </a:lvl3pPr>
            <a:lvl4pPr algn="ctr" defTabSz="4334824">
              <a:lnSpc>
                <a:spcPct val="80000"/>
              </a:lnSpc>
              <a:defRPr spc="-444" sz="44400"/>
            </a:lvl4pPr>
            <a:lvl5pPr algn="ctr" defTabSz="4334824">
              <a:lnSpc>
                <a:spcPct val="80000"/>
              </a:lnSpc>
              <a:defRPr spc="-444" sz="444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0" name="Información fáctica"/>
          <p:cNvSpPr txBox="1"/>
          <p:nvPr>
            <p:ph type="body" sz="quarter" idx="21" hasCustomPrompt="1"/>
          </p:nvPr>
        </p:nvSpPr>
        <p:spPr>
          <a:xfrm>
            <a:off x="678656" y="12981851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algn="ctr" defTabSz="587022">
              <a:defRPr sz="3840"/>
            </a:lvl1pPr>
          </a:lstStyle>
          <a:p>
            <a:pPr/>
            <a:r>
              <a:t>Información fáctica</a:t>
            </a:r>
          </a:p>
        </p:txBody>
      </p:sp>
      <p:sp>
        <p:nvSpPr>
          <p:cNvPr id="1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tribución"/>
          <p:cNvSpPr txBox="1"/>
          <p:nvPr>
            <p:ph type="body" sz="quarter" idx="21" hasCustomPrompt="1"/>
          </p:nvPr>
        </p:nvSpPr>
        <p:spPr>
          <a:xfrm>
            <a:off x="1366889" y="14339317"/>
            <a:ext cx="11362529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587022">
              <a:defRPr sz="2560"/>
            </a:lvl1pPr>
          </a:lstStyle>
          <a:p>
            <a:pPr/>
            <a:r>
              <a:t>Atribución</a:t>
            </a:r>
          </a:p>
        </p:txBody>
      </p:sp>
      <p:sp>
        <p:nvSpPr>
          <p:cNvPr id="139" name="Nivel de texto 1…"/>
          <p:cNvSpPr txBox="1"/>
          <p:nvPr>
            <p:ph type="body" sz="quarter" idx="1" hasCustomPrompt="1"/>
          </p:nvPr>
        </p:nvSpPr>
        <p:spPr>
          <a:xfrm>
            <a:off x="986581" y="11113046"/>
            <a:ext cx="11742838" cy="2157908"/>
          </a:xfrm>
          <a:prstGeom prst="rect">
            <a:avLst/>
          </a:prstGeom>
        </p:spPr>
        <p:txBody>
          <a:bodyPr/>
          <a:lstStyle>
            <a:lvl1pPr marL="1135863" indent="-835377" defTabSz="4334824">
              <a:lnSpc>
                <a:spcPct val="90000"/>
              </a:lnSpc>
              <a:defRPr b="0" spc="-300"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135863" indent="-378177" defTabSz="4334824">
              <a:lnSpc>
                <a:spcPct val="90000"/>
              </a:lnSpc>
              <a:defRPr b="0" spc="-300"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135863" indent="79022" defTabSz="4334824">
              <a:lnSpc>
                <a:spcPct val="90000"/>
              </a:lnSpc>
              <a:defRPr b="0" spc="-300"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135863" indent="536222" defTabSz="4334824">
              <a:lnSpc>
                <a:spcPct val="90000"/>
              </a:lnSpc>
              <a:defRPr b="0" spc="-300"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135863" indent="993422" defTabSz="4334824">
              <a:lnSpc>
                <a:spcPct val="90000"/>
              </a:lnSpc>
              <a:defRPr b="0" spc="-300" sz="15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“Cita destacable”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enco de ensalada con arroz frito, huevos duros y palillos"/>
          <p:cNvSpPr/>
          <p:nvPr>
            <p:ph type="pic" sz="quarter" idx="21"/>
          </p:nvPr>
        </p:nvSpPr>
        <p:spPr>
          <a:xfrm>
            <a:off x="8865393" y="8905875"/>
            <a:ext cx="4184494" cy="33466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8" name="Cuenco con pasteles de salmón, ensalada y hummus"/>
          <p:cNvSpPr/>
          <p:nvPr>
            <p:ph type="pic" sz="quarter" idx="22"/>
          </p:nvPr>
        </p:nvSpPr>
        <p:spPr>
          <a:xfrm>
            <a:off x="7593806" y="10572154"/>
            <a:ext cx="5872163" cy="68344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9" name="Cuenco de pappardelle con mantequilla de perejil, avellanas tostadas y lascas de queso parmesano"/>
          <p:cNvSpPr/>
          <p:nvPr>
            <p:ph type="pic" sz="quarter" idx="23"/>
          </p:nvPr>
        </p:nvSpPr>
        <p:spPr>
          <a:xfrm>
            <a:off x="-78582" y="8612981"/>
            <a:ext cx="9344026" cy="70080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enco de ensalada con arroz frito, huevos duros y palillos"/>
          <p:cNvSpPr/>
          <p:nvPr>
            <p:ph type="pic" idx="21"/>
          </p:nvPr>
        </p:nvSpPr>
        <p:spPr>
          <a:xfrm>
            <a:off x="-750094" y="5226843"/>
            <a:ext cx="15216188" cy="121729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guacates y limas"/>
          <p:cNvSpPr/>
          <p:nvPr>
            <p:ph type="pic" idx="21"/>
          </p:nvPr>
        </p:nvSpPr>
        <p:spPr>
          <a:xfrm>
            <a:off x="-650082" y="7605712"/>
            <a:ext cx="15044739" cy="90106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5" name="Título de la presentación"/>
          <p:cNvSpPr txBox="1"/>
          <p:nvPr>
            <p:ph type="title" hasCustomPrompt="1"/>
          </p:nvPr>
        </p:nvSpPr>
        <p:spPr>
          <a:xfrm>
            <a:off x="678656" y="12342018"/>
            <a:ext cx="12358688" cy="2614614"/>
          </a:xfrm>
          <a:prstGeom prst="rect">
            <a:avLst/>
          </a:prstGeom>
        </p:spPr>
        <p:txBody>
          <a:bodyPr/>
          <a:lstStyle/>
          <a:p>
            <a:pPr/>
            <a:r>
              <a:t>Título de la presentación</a:t>
            </a:r>
          </a:p>
        </p:txBody>
      </p:sp>
      <p:sp>
        <p:nvSpPr>
          <p:cNvPr id="26" name="Autor y fecha"/>
          <p:cNvSpPr txBox="1"/>
          <p:nvPr>
            <p:ph type="body" sz="quarter" idx="22" hasCustomPrompt="1"/>
          </p:nvPr>
        </p:nvSpPr>
        <p:spPr>
          <a:xfrm>
            <a:off x="679325" y="8956577"/>
            <a:ext cx="12357350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587022">
              <a:defRPr sz="2560"/>
            </a:lvl1pPr>
          </a:lstStyle>
          <a:p>
            <a:pPr/>
            <a:r>
              <a:t>Autor y fecha</a:t>
            </a:r>
          </a:p>
        </p:txBody>
      </p:sp>
      <p:sp>
        <p:nvSpPr>
          <p:cNvPr id="27" name="Nivel de texto 1…"/>
          <p:cNvSpPr txBox="1"/>
          <p:nvPr>
            <p:ph type="body" sz="quarter" idx="1" hasCustomPrompt="1"/>
          </p:nvPr>
        </p:nvSpPr>
        <p:spPr>
          <a:xfrm>
            <a:off x="678656" y="14864949"/>
            <a:ext cx="12358688" cy="628286"/>
          </a:xfrm>
          <a:prstGeom prst="rect">
            <a:avLst/>
          </a:prstGeom>
        </p:spPr>
        <p:txBody>
          <a:bodyPr/>
          <a:lstStyle/>
          <a:p>
            <a:pPr/>
            <a:r>
              <a:t>Subtítulo de la presentación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 y foto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enco con pasteles de salmón, ensalada y hummus"/>
          <p:cNvSpPr/>
          <p:nvPr>
            <p:ph type="pic" sz="quarter" idx="21"/>
          </p:nvPr>
        </p:nvSpPr>
        <p:spPr>
          <a:xfrm>
            <a:off x="6172200" y="8220075"/>
            <a:ext cx="6831471" cy="79509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6" name="Título de la diapositiva"/>
          <p:cNvSpPr txBox="1"/>
          <p:nvPr>
            <p:ph type="title" hasCustomPrompt="1"/>
          </p:nvPr>
        </p:nvSpPr>
        <p:spPr>
          <a:xfrm>
            <a:off x="678656" y="9048750"/>
            <a:ext cx="5500688" cy="3308779"/>
          </a:xfrm>
          <a:prstGeom prst="rect">
            <a:avLst/>
          </a:prstGeom>
        </p:spPr>
        <p:txBody>
          <a:bodyPr/>
          <a:lstStyle>
            <a:lvl1pPr>
              <a:defRPr spc="-300" sz="15000"/>
            </a:lvl1pPr>
          </a:lstStyle>
          <a:p>
            <a:pPr/>
            <a:r>
              <a:t>Título de la diapositiva</a:t>
            </a:r>
          </a:p>
        </p:txBody>
      </p:sp>
      <p:sp>
        <p:nvSpPr>
          <p:cNvPr id="37" name="Nivel de texto 1…"/>
          <p:cNvSpPr txBox="1"/>
          <p:nvPr>
            <p:ph type="body" sz="quarter" idx="1" hasCustomPrompt="1"/>
          </p:nvPr>
        </p:nvSpPr>
        <p:spPr>
          <a:xfrm>
            <a:off x="678656" y="12305949"/>
            <a:ext cx="5500688" cy="3029301"/>
          </a:xfrm>
          <a:prstGeom prst="rect">
            <a:avLst/>
          </a:prstGeom>
        </p:spPr>
        <p:txBody>
          <a:bodyPr/>
          <a:lstStyle/>
          <a:p>
            <a:pPr/>
            <a:r>
              <a:t>Subtítulo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8" name="Número de diapositiva"/>
          <p:cNvSpPr txBox="1"/>
          <p:nvPr>
            <p:ph type="sldNum" sz="quarter" idx="2"/>
          </p:nvPr>
        </p:nvSpPr>
        <p:spPr>
          <a:xfrm>
            <a:off x="6593601" y="15377160"/>
            <a:ext cx="521768" cy="52837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la diapositiva"/>
          <p:cNvSpPr txBox="1"/>
          <p:nvPr>
            <p:ph type="title" hasCustomPrompt="1"/>
          </p:nvPr>
        </p:nvSpPr>
        <p:spPr>
          <a:xfrm>
            <a:off x="678656" y="8941593"/>
            <a:ext cx="12358688" cy="806155"/>
          </a:xfrm>
          <a:prstGeom prst="rect">
            <a:avLst/>
          </a:prstGeom>
        </p:spPr>
        <p:txBody>
          <a:bodyPr anchor="t"/>
          <a:lstStyle>
            <a:lvl1pPr>
              <a:defRPr spc="-300" sz="15000"/>
            </a:lvl1pPr>
          </a:lstStyle>
          <a:p>
            <a:pPr/>
            <a:r>
              <a:t>Título de la diapositiva</a:t>
            </a:r>
          </a:p>
        </p:txBody>
      </p:sp>
      <p:sp>
        <p:nvSpPr>
          <p:cNvPr id="46" name="Subtítulo de la diapositiva"/>
          <p:cNvSpPr txBox="1"/>
          <p:nvPr>
            <p:ph type="body" sz="quarter" idx="21" hasCustomPrompt="1"/>
          </p:nvPr>
        </p:nvSpPr>
        <p:spPr>
          <a:xfrm>
            <a:off x="678656" y="9669166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587022">
              <a:defRPr sz="3840"/>
            </a:lvl1pPr>
          </a:lstStyle>
          <a:p>
            <a:pPr/>
            <a:r>
              <a:t>Subtítulo de la diapositiva</a:t>
            </a:r>
          </a:p>
        </p:txBody>
      </p:sp>
      <p:sp>
        <p:nvSpPr>
          <p:cNvPr id="47" name="Nivel de texto 1…"/>
          <p:cNvSpPr txBox="1"/>
          <p:nvPr>
            <p:ph type="body" sz="quarter" idx="1" hasCustomPrompt="1"/>
          </p:nvPr>
        </p:nvSpPr>
        <p:spPr>
          <a:xfrm>
            <a:off x="678656" y="10724158"/>
            <a:ext cx="12358688" cy="4644007"/>
          </a:xfrm>
          <a:prstGeom prst="rect">
            <a:avLst/>
          </a:prstGeom>
        </p:spPr>
        <p:txBody>
          <a:bodyPr/>
          <a:lstStyle>
            <a:lvl1pPr marL="10668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1pPr>
            <a:lvl2pPr marL="16764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2pPr>
            <a:lvl3pPr marL="22860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3pPr>
            <a:lvl4pPr marL="28956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4pPr>
            <a:lvl5pPr marL="35052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5pPr>
          </a:lstStyle>
          <a:p>
            <a:pPr/>
            <a:r>
              <a:t>Texto de viñeta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Nivel de texto 1…"/>
          <p:cNvSpPr txBox="1"/>
          <p:nvPr>
            <p:ph type="body" sz="quarter" idx="1" hasCustomPrompt="1"/>
          </p:nvPr>
        </p:nvSpPr>
        <p:spPr>
          <a:xfrm>
            <a:off x="678656" y="10724158"/>
            <a:ext cx="12358688" cy="4644007"/>
          </a:xfrm>
          <a:prstGeom prst="rect">
            <a:avLst/>
          </a:prstGeom>
        </p:spPr>
        <p:txBody>
          <a:bodyPr numCol="2" spcCol="617934"/>
          <a:lstStyle>
            <a:lvl1pPr marL="10668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1pPr>
            <a:lvl2pPr marL="16764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2pPr>
            <a:lvl3pPr marL="22860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3pPr>
            <a:lvl4pPr marL="28956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4pPr>
            <a:lvl5pPr marL="35052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5pPr>
          </a:lstStyle>
          <a:p>
            <a:pPr/>
            <a:r>
              <a:t>Texto de viñeta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ubtítulo de la diapositiva"/>
          <p:cNvSpPr txBox="1"/>
          <p:nvPr>
            <p:ph type="body" sz="quarter" idx="21" hasCustomPrompt="1"/>
          </p:nvPr>
        </p:nvSpPr>
        <p:spPr>
          <a:xfrm>
            <a:off x="678656" y="9669166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587022">
              <a:defRPr sz="3840"/>
            </a:lvl1pPr>
          </a:lstStyle>
          <a:p>
            <a:pPr/>
            <a:r>
              <a:t>Subtítulo de la diapositiva</a:t>
            </a:r>
          </a:p>
        </p:txBody>
      </p:sp>
      <p:sp>
        <p:nvSpPr>
          <p:cNvPr id="64" name="Nivel de texto 1…"/>
          <p:cNvSpPr txBox="1"/>
          <p:nvPr>
            <p:ph type="body" sz="quarter" idx="1" hasCustomPrompt="1"/>
          </p:nvPr>
        </p:nvSpPr>
        <p:spPr>
          <a:xfrm>
            <a:off x="678656" y="10724158"/>
            <a:ext cx="5500688" cy="4644355"/>
          </a:xfrm>
          <a:prstGeom prst="rect">
            <a:avLst/>
          </a:prstGeom>
        </p:spPr>
        <p:txBody>
          <a:bodyPr/>
          <a:lstStyle>
            <a:lvl1pPr marL="10668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1pPr>
            <a:lvl2pPr marL="16764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2pPr>
            <a:lvl3pPr marL="22860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3pPr>
            <a:lvl4pPr marL="28956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4pPr>
            <a:lvl5pPr marL="35052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5pPr>
          </a:lstStyle>
          <a:p>
            <a:pPr/>
            <a:r>
              <a:t>Texto de viñeta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5" name="Cuenco de pappardelle con mantequilla de perejil, avellanas tostadas y lascas de queso parmesano"/>
          <p:cNvSpPr/>
          <p:nvPr>
            <p:ph type="pic" sz="quarter" idx="22"/>
          </p:nvPr>
        </p:nvSpPr>
        <p:spPr>
          <a:xfrm>
            <a:off x="6858000" y="8105288"/>
            <a:ext cx="6140742" cy="81876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ítulo de la diapositiva"/>
          <p:cNvSpPr txBox="1"/>
          <p:nvPr>
            <p:ph type="title" hasCustomPrompt="1"/>
          </p:nvPr>
        </p:nvSpPr>
        <p:spPr>
          <a:xfrm>
            <a:off x="678656" y="8941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pc="-300" sz="15000"/>
            </a:lvl1pPr>
          </a:lstStyle>
          <a:p>
            <a:pPr/>
            <a:r>
              <a:t>Título de la diapositiva</a:t>
            </a:r>
          </a:p>
        </p:txBody>
      </p:sp>
      <p:sp>
        <p:nvSpPr>
          <p:cNvPr id="6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, viñetas y vídeo en directo pequeñ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ubtítulo de la diapositiva"/>
          <p:cNvSpPr txBox="1"/>
          <p:nvPr>
            <p:ph type="body" sz="quarter" idx="21" hasCustomPrompt="1"/>
          </p:nvPr>
        </p:nvSpPr>
        <p:spPr>
          <a:xfrm>
            <a:off x="678656" y="9669166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587022">
              <a:defRPr sz="3840"/>
            </a:lvl1pPr>
          </a:lstStyle>
          <a:p>
            <a:pPr/>
            <a:r>
              <a:t>Subtítulo de la diapositiva</a:t>
            </a:r>
          </a:p>
        </p:txBody>
      </p:sp>
      <p:sp>
        <p:nvSpPr>
          <p:cNvPr id="75" name="Nivel de texto 1…"/>
          <p:cNvSpPr txBox="1"/>
          <p:nvPr>
            <p:ph type="body" sz="quarter" idx="1" hasCustomPrompt="1"/>
          </p:nvPr>
        </p:nvSpPr>
        <p:spPr>
          <a:xfrm>
            <a:off x="678656" y="10724158"/>
            <a:ext cx="5500688" cy="4644355"/>
          </a:xfrm>
          <a:prstGeom prst="rect">
            <a:avLst/>
          </a:prstGeom>
        </p:spPr>
        <p:txBody>
          <a:bodyPr/>
          <a:lstStyle>
            <a:lvl1pPr marL="10668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1pPr>
            <a:lvl2pPr marL="16764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2pPr>
            <a:lvl3pPr marL="22860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3pPr>
            <a:lvl4pPr marL="28956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4pPr>
            <a:lvl5pPr marL="35052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5pPr>
          </a:lstStyle>
          <a:p>
            <a:pPr/>
            <a:r>
              <a:t>Texto de viñeta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6" name="Título de la diapositiva"/>
          <p:cNvSpPr txBox="1"/>
          <p:nvPr>
            <p:ph type="title" hasCustomPrompt="1"/>
          </p:nvPr>
        </p:nvSpPr>
        <p:spPr>
          <a:xfrm>
            <a:off x="678656" y="8941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pc="-300" sz="15000"/>
            </a:lvl1pPr>
          </a:lstStyle>
          <a:p>
            <a:pPr/>
            <a:r>
              <a:t>Título de la diapositiva</a:t>
            </a:r>
          </a:p>
        </p:txBody>
      </p:sp>
      <p:sp>
        <p:nvSpPr>
          <p:cNvPr id="7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ítulo, viñetas y vídeo en direc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ubtítulo de la diapositiva"/>
          <p:cNvSpPr txBox="1"/>
          <p:nvPr>
            <p:ph type="body" sz="quarter" idx="21" hasCustomPrompt="1"/>
          </p:nvPr>
        </p:nvSpPr>
        <p:spPr>
          <a:xfrm>
            <a:off x="678656" y="9669166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587022">
              <a:defRPr sz="3840"/>
            </a:lvl1pPr>
          </a:lstStyle>
          <a:p>
            <a:pPr/>
            <a:r>
              <a:t>Subtítulo de la diapositiva</a:t>
            </a:r>
          </a:p>
        </p:txBody>
      </p:sp>
      <p:sp>
        <p:nvSpPr>
          <p:cNvPr id="85" name="Nivel de texto 1…"/>
          <p:cNvSpPr txBox="1"/>
          <p:nvPr>
            <p:ph type="body" sz="quarter" idx="1" hasCustomPrompt="1"/>
          </p:nvPr>
        </p:nvSpPr>
        <p:spPr>
          <a:xfrm>
            <a:off x="678656" y="10724158"/>
            <a:ext cx="5500688" cy="4644355"/>
          </a:xfrm>
          <a:prstGeom prst="rect">
            <a:avLst/>
          </a:prstGeom>
        </p:spPr>
        <p:txBody>
          <a:bodyPr/>
          <a:lstStyle>
            <a:lvl1pPr marL="10668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1pPr>
            <a:lvl2pPr marL="16764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2pPr>
            <a:lvl3pPr marL="22860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3pPr>
            <a:lvl4pPr marL="28956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4pPr>
            <a:lvl5pPr marL="3505200" indent="-1066800" defTabSz="4334824">
              <a:lnSpc>
                <a:spcPct val="90000"/>
              </a:lnSpc>
              <a:spcBef>
                <a:spcPts val="8000"/>
              </a:spcBef>
              <a:buSzPct val="123000"/>
              <a:buChar char="•"/>
              <a:defRPr b="0" sz="8400"/>
            </a:lvl5pPr>
          </a:lstStyle>
          <a:p>
            <a:pPr/>
            <a:r>
              <a:t>Texto de viñeta de la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6" name="Título de la diapositiva"/>
          <p:cNvSpPr txBox="1"/>
          <p:nvPr>
            <p:ph type="title" hasCustomPrompt="1"/>
          </p:nvPr>
        </p:nvSpPr>
        <p:spPr>
          <a:xfrm>
            <a:off x="678656" y="8941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pc="-300" sz="15000"/>
            </a:lvl1pPr>
          </a:lstStyle>
          <a:p>
            <a:pPr/>
            <a:r>
              <a:t>Título de la diapositiva</a:t>
            </a:r>
          </a:p>
        </p:txBody>
      </p:sp>
      <p:sp>
        <p:nvSpPr>
          <p:cNvPr id="8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ítulo de sección"/>
          <p:cNvSpPr txBox="1"/>
          <p:nvPr>
            <p:ph type="title" hasCustomPrompt="1"/>
          </p:nvPr>
        </p:nvSpPr>
        <p:spPr>
          <a:xfrm>
            <a:off x="678654" y="10884693"/>
            <a:ext cx="12358690" cy="261461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Título de sección</a:t>
            </a: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xfrm>
            <a:off x="6593601" y="15377160"/>
            <a:ext cx="521768" cy="52837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la presentación"/>
          <p:cNvSpPr txBox="1"/>
          <p:nvPr>
            <p:ph type="title" hasCustomPrompt="1"/>
          </p:nvPr>
        </p:nvSpPr>
        <p:spPr>
          <a:xfrm>
            <a:off x="678654" y="9782807"/>
            <a:ext cx="12358690" cy="26146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8575" tIns="28575" rIns="28575" bIns="28575" anchor="b">
            <a:normAutofit fontScale="100000" lnSpcReduction="0"/>
          </a:bodyPr>
          <a:lstStyle/>
          <a:p>
            <a:pPr/>
            <a:r>
              <a:t>Título de la presentación</a:t>
            </a:r>
          </a:p>
        </p:txBody>
      </p:sp>
      <p:sp>
        <p:nvSpPr>
          <p:cNvPr id="3" name="Nivel de texto 1…"/>
          <p:cNvSpPr txBox="1"/>
          <p:nvPr>
            <p:ph type="body" idx="1" hasCustomPrompt="1"/>
          </p:nvPr>
        </p:nvSpPr>
        <p:spPr>
          <a:xfrm>
            <a:off x="675755" y="12397419"/>
            <a:ext cx="12358688" cy="107156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8575" tIns="28575" rIns="28575" bIns="28575">
            <a:normAutofit fontScale="100000" lnSpcReduction="0"/>
          </a:bodyPr>
          <a:lstStyle/>
          <a:p>
            <a:pPr/>
            <a:r>
              <a:t>Subtítulo de la presentación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4" name="Imagen" descr="Imagen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13225" y="23040316"/>
            <a:ext cx="3252664" cy="1086343"/>
          </a:xfrm>
          <a:prstGeom prst="rect">
            <a:avLst/>
          </a:prstGeom>
          <a:ln w="3175">
            <a:miter lim="400000"/>
          </a:ln>
        </p:spPr>
      </p:pic>
      <p:sp>
        <p:nvSpPr>
          <p:cNvPr id="5" name="Espacio reservado para menú ePóster NO UTILIZAR"/>
          <p:cNvSpPr txBox="1"/>
          <p:nvPr/>
        </p:nvSpPr>
        <p:spPr>
          <a:xfrm>
            <a:off x="10670890" y="23113399"/>
            <a:ext cx="2337334" cy="94017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8575" tIns="28575" rIns="28575" bIns="28575" anchor="ctr">
            <a:spAutoFit/>
          </a:bodyPr>
          <a:lstStyle/>
          <a:p>
            <a:pPr>
              <a:defRPr sz="2100">
                <a:solidFill>
                  <a:srgbClr val="FFFFFF"/>
                </a:solidFill>
              </a:defRPr>
            </a:pPr>
            <a:r>
              <a:t>Espacio reservado</a:t>
            </a:r>
            <a:br/>
            <a:r>
              <a:t>para menú ePóster</a:t>
            </a:r>
            <a:br/>
            <a:r>
              <a:t>NO UTILIZAR</a:t>
            </a:r>
          </a:p>
        </p:txBody>
      </p:sp>
      <p:pic>
        <p:nvPicPr>
          <p:cNvPr id="6" name="Imagen" descr="Imagen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3695" y="-23424"/>
            <a:ext cx="13508610" cy="1342226"/>
          </a:xfrm>
          <a:prstGeom prst="rect">
            <a:avLst/>
          </a:prstGeom>
          <a:ln w="3175">
            <a:miter lim="400000"/>
          </a:ln>
        </p:spPr>
      </p:pic>
      <p:sp>
        <p:nvSpPr>
          <p:cNvPr id="7" name="Número de diapositiva"/>
          <p:cNvSpPr txBox="1"/>
          <p:nvPr>
            <p:ph type="sldNum" sz="quarter" idx="2"/>
          </p:nvPr>
        </p:nvSpPr>
        <p:spPr>
          <a:xfrm>
            <a:off x="6593601" y="15374778"/>
            <a:ext cx="521768" cy="528372"/>
          </a:xfrm>
          <a:prstGeom prst="rect">
            <a:avLst/>
          </a:prstGeom>
          <a:ln w="3175">
            <a:miter lim="400000"/>
          </a:ln>
        </p:spPr>
        <p:txBody>
          <a:bodyPr wrap="none" lIns="28575" tIns="28575" rIns="28575" bIns="28575" anchor="b">
            <a:spAutoFit/>
          </a:bodyPr>
          <a:lstStyle>
            <a:lvl1pPr algn="ctr" defTabSz="1038577">
              <a:lnSpc>
                <a:spcPct val="100000"/>
              </a:lnSpc>
              <a:spcBef>
                <a:spcPts val="0"/>
              </a:spcBef>
              <a:defRPr sz="3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12" strike="noStrike" sz="2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12" strike="noStrike" sz="2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12" strike="noStrike" sz="2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12" strike="noStrike" sz="2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12" strike="noStrike" sz="2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12" strike="noStrike" sz="2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12" strike="noStrike" sz="2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12" strike="noStrike" sz="2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433482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412" strike="noStrike" sz="20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0385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Autor y fecha"/>
          <p:cNvSpPr txBox="1"/>
          <p:nvPr>
            <p:ph type="body" idx="21"/>
          </p:nvPr>
        </p:nvSpPr>
        <p:spPr>
          <a:xfrm>
            <a:off x="284859" y="22986318"/>
            <a:ext cx="9706915" cy="1086343"/>
          </a:xfrm>
          <a:prstGeom prst="rect">
            <a:avLst/>
          </a:prstGeom>
        </p:spPr>
        <p:txBody>
          <a:bodyPr/>
          <a:lstStyle/>
          <a:p>
            <a:pPr defTabSz="1467555">
              <a:defRPr sz="1300"/>
            </a:pPr>
          </a:p>
        </p:txBody>
      </p:sp>
      <p:sp>
        <p:nvSpPr>
          <p:cNvPr id="175" name="Título de la presentación"/>
          <p:cNvSpPr txBox="1"/>
          <p:nvPr>
            <p:ph type="ctrTitle"/>
          </p:nvPr>
        </p:nvSpPr>
        <p:spPr>
          <a:xfrm>
            <a:off x="678654" y="1313418"/>
            <a:ext cx="12358690" cy="2614614"/>
          </a:xfrm>
          <a:prstGeom prst="rect">
            <a:avLst/>
          </a:prstGeom>
        </p:spPr>
        <p:txBody>
          <a:bodyPr/>
          <a:lstStyle/>
          <a:p>
            <a:pPr defTabSz="1950671">
              <a:defRPr spc="-185" sz="9270"/>
            </a:pPr>
          </a:p>
        </p:txBody>
      </p:sp>
      <p:sp>
        <p:nvSpPr>
          <p:cNvPr id="176" name="Subtítulo de la presentación"/>
          <p:cNvSpPr txBox="1"/>
          <p:nvPr>
            <p:ph type="subTitle" sz="quarter" idx="1"/>
          </p:nvPr>
        </p:nvSpPr>
        <p:spPr>
          <a:xfrm>
            <a:off x="675755" y="3928030"/>
            <a:ext cx="12358688" cy="1071564"/>
          </a:xfrm>
          <a:prstGeom prst="rect">
            <a:avLst/>
          </a:prstGeom>
        </p:spPr>
        <p:txBody>
          <a:bodyPr/>
          <a:lstStyle/>
          <a:p>
            <a:pPr defTabSz="1012613">
              <a:defRPr sz="6624"/>
            </a:pPr>
          </a:p>
        </p:txBody>
      </p:sp>
      <p:pic>
        <p:nvPicPr>
          <p:cNvPr id="177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5996" y="22748373"/>
            <a:ext cx="13264008" cy="38101"/>
          </a:xfrm>
          <a:prstGeom prst="rect">
            <a:avLst/>
          </a:prstGeom>
          <a:ln w="3175">
            <a:miter lim="400000"/>
          </a:ln>
        </p:spPr>
      </p:pic>
      <p:sp>
        <p:nvSpPr>
          <p:cNvPr id="178" name="Rectángulo"/>
          <p:cNvSpPr txBox="1"/>
          <p:nvPr/>
        </p:nvSpPr>
        <p:spPr>
          <a:xfrm>
            <a:off x="802755" y="4055030"/>
            <a:ext cx="12358688" cy="1071564"/>
          </a:xfrm>
          <a:prstGeom prst="rect">
            <a:avLst/>
          </a:prstGeom>
          <a:ln w="3175">
            <a:miter lim="400000"/>
          </a:ln>
        </p:spPr>
        <p:txBody>
          <a:bodyPr lIns="28575" tIns="28575" rIns="28575" bIns="28575">
            <a:normAutofit fontScale="100000" lnSpcReduction="0"/>
          </a:bodyPr>
          <a:lstStyle/>
          <a:p>
            <a:pPr defTabSz="1467555">
              <a:lnSpc>
                <a:spcPct val="100000"/>
              </a:lnSpc>
              <a:spcBef>
                <a:spcPts val="0"/>
              </a:spcBef>
              <a:defRPr b="1" sz="96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 upright="0">
        <a:spAutoFit/>
      </a:bodyPr>
      <a:lstStyle>
        <a:defPPr marL="0" marR="0" indent="0" algn="ctr" defTabSz="14675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 upright="0">
        <a:spAutoFit/>
      </a:bodyPr>
      <a:lstStyle>
        <a:defPPr marL="0" marR="0" indent="0" algn="l" defTabSz="4334824" rtl="0" fontAlgn="auto" latinLnBrk="0" hangingPunct="0">
          <a:lnSpc>
            <a:spcPct val="90000"/>
          </a:lnSpc>
          <a:spcBef>
            <a:spcPts val="80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 upright="0">
        <a:spAutoFit/>
      </a:bodyPr>
      <a:lstStyle>
        <a:defPPr marL="0" marR="0" indent="0" algn="ctr" defTabSz="14675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 upright="0">
        <a:spAutoFit/>
      </a:bodyPr>
      <a:lstStyle>
        <a:defPPr marL="0" marR="0" indent="0" algn="l" defTabSz="4334824" rtl="0" fontAlgn="auto" latinLnBrk="0" hangingPunct="0">
          <a:lnSpc>
            <a:spcPct val="90000"/>
          </a:lnSpc>
          <a:spcBef>
            <a:spcPts val="80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